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5"/>
  </p:notesMasterIdLst>
  <p:handoutMasterIdLst>
    <p:handoutMasterId r:id="rId6"/>
  </p:handoutMasterIdLst>
  <p:sldIdLst>
    <p:sldId id="256" r:id="rId2"/>
    <p:sldId id="260" r:id="rId3"/>
    <p:sldId id="261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F5B1964-8A83-4E99-B6AF-1FA2FD34FB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140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441F54D-82C5-43D6-8FE3-CFD1E454EC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267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2B5FAD64-9B25-49C6-855B-8C6C9B1C1C87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D8B442EC-45AF-4F40-81D9-2CA47125A0A7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A1932FAF-4DD7-451C-83F7-9ACF25775621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815861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9832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H481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救主領我免迷途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SAVIOUR, LEAD ME, LEST I STRAY (</a:t>
            </a:r>
            <a:r>
              <a:rPr lang="zh-TW" altLang="en-US" sz="2400" dirty="0">
                <a:latin typeface="Arial Narrow" pitchFamily="34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1/3)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救主領我免迷途，溫柔領我完世路；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Savior, lead me, lest I stray,  gently lead me all the way;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在祢身邊我穩固，在祢愛裡我居住。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am safe when by Thy side,  I would in Thy love abide.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領我，領我，救主，領我免迷途；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Lead me, lead me, Savior, lead me, lest I stray;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我的前面無把握，救主，領我完世途。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Gently down the stream of time, lead me, Savior, all the way.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H481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祢是我魂避難所，何怕人生起風波！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Thou the refuge of my soul, when life’s stormy billows roll,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有祢親近我安全，有祢憐憫我無怨。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am safe when Thou art nigh, all my hopes on Thee rely.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領我，領我，救主，領我免迷途；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Lead me, lead me, Savior, lead me, lest I stray;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我的前面無把握，救主，領我完世途。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Gently down the stream of time, lead me, Savior, all the way.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H481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3/3)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救主領我到盡頭，人生結束的時候，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Savior, lead me, then at last, when the storm of life is past,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我要飛去光明地，不再流淚永安息。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To the land of endless day, where all tears are wiped away.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領我，領我，救主，領我免迷途；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Lead me, lead me, Savior, lead me, lest I stray;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我的前面無把握，救主，領我完世途。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Gently down the stream of time, lead me, Savior, all the way.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2855</TotalTime>
  <Words>357</Words>
  <Application>Microsoft Office PowerPoint</Application>
  <PresentationFormat>On-screen Show (16:9)</PresentationFormat>
  <Paragraphs>30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H481  救主領我免迷途  SAVIOUR, LEAD ME, LEST I STRAY (節1/3)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161</cp:revision>
  <dcterms:created xsi:type="dcterms:W3CDTF">2001-04-19T19:07:54Z</dcterms:created>
  <dcterms:modified xsi:type="dcterms:W3CDTF">2017-08-05T23:15:56Z</dcterms:modified>
</cp:coreProperties>
</file>